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75" r:id="rId3"/>
    <p:sldId id="274" r:id="rId4"/>
    <p:sldId id="263" r:id="rId5"/>
    <p:sldId id="269" r:id="rId6"/>
    <p:sldId id="270" r:id="rId7"/>
    <p:sldId id="271" r:id="rId8"/>
    <p:sldId id="272" r:id="rId9"/>
    <p:sldId id="273" r:id="rId10"/>
    <p:sldId id="258" r:id="rId11"/>
    <p:sldId id="259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4" autoAdjust="0"/>
    <p:restoredTop sz="95911" autoAdjust="0"/>
  </p:normalViewPr>
  <p:slideViewPr>
    <p:cSldViewPr snapToGrid="0">
      <p:cViewPr varScale="1">
        <p:scale>
          <a:sx n="55" d="100"/>
          <a:sy n="55" d="100"/>
        </p:scale>
        <p:origin x="11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7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999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Rocket Launch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2462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Aerospace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07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cs typeface="Arial" pitchFamily="34" charset="0"/>
              </a:rPr>
              <a:t>Reproduction Masters for Model Rocketry, Estes (2010). Retrieved from http://www.estesrockets.com/index.php/site/estes-educator/</a:t>
            </a:r>
          </a:p>
          <a:p>
            <a:pPr>
              <a:buNone/>
            </a:pPr>
            <a:r>
              <a:rPr lang="en-US" sz="2400" dirty="0" smtClean="0">
                <a:cs typeface="Arial" pitchFamily="34" charset="0"/>
              </a:rPr>
              <a:t>National Aeronautics and Space Administration (2010). Retrieved from http://www.grc.nasa.gov/WWW/K-12/rocket/rktsafe.html</a:t>
            </a:r>
          </a:p>
          <a:p>
            <a:pPr>
              <a:buNone/>
            </a:pPr>
            <a:endParaRPr lang="en-US" sz="2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1042"/>
          </a:xfrm>
        </p:spPr>
        <p:txBody>
          <a:bodyPr/>
          <a:lstStyle/>
          <a:p>
            <a:r>
              <a:rPr lang="en-US" sz="4000" dirty="0">
                <a:solidFill>
                  <a:srgbClr val="00386B"/>
                </a:solidFill>
              </a:rPr>
              <a:t>Launch Area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87120"/>
            <a:ext cx="8229600" cy="503904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Minimum launch areas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" y="2561590"/>
            <a:ext cx="81407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41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Launch Configuration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Place launcher upwind of landing zone</a:t>
            </a:r>
          </a:p>
          <a:p>
            <a:r>
              <a:rPr lang="en-US" sz="3200" dirty="0" smtClean="0"/>
              <a:t>Place spotters at right angles</a:t>
            </a:r>
          </a:p>
          <a:p>
            <a:r>
              <a:rPr lang="en-US" sz="3200" dirty="0" smtClean="0"/>
              <a:t>Spotters will measure the angle of ground to rocket at maximum height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76799" y="1577789"/>
            <a:ext cx="3585883" cy="44285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7701693" y="3041671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6351174" y="1714456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68905" y="268533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Spotter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5801" y="161081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Spotter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209703" y="294465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Launcher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7408829" y="4418061"/>
            <a:ext cx="710451" cy="1338807"/>
            <a:chOff x="7388509" y="3534141"/>
            <a:chExt cx="710451" cy="1338807"/>
          </a:xfrm>
        </p:grpSpPr>
        <p:cxnSp>
          <p:nvCxnSpPr>
            <p:cNvPr id="27" name="Straight Arrow Connector 26"/>
            <p:cNvCxnSpPr/>
            <p:nvPr/>
          </p:nvCxnSpPr>
          <p:spPr>
            <a:xfrm rot="16200000" flipH="1">
              <a:off x="7303626" y="4375234"/>
              <a:ext cx="995425" cy="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388509" y="3534141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Wind</a:t>
              </a:r>
              <a:endParaRPr lang="en-US" dirty="0"/>
            </a:p>
          </p:txBody>
        </p:sp>
      </p:grpSp>
      <p:cxnSp>
        <p:nvCxnSpPr>
          <p:cNvPr id="34" name="Straight Connector 33"/>
          <p:cNvCxnSpPr>
            <a:stCxn id="20" idx="4"/>
            <a:endCxn id="16" idx="0"/>
          </p:cNvCxnSpPr>
          <p:nvPr/>
        </p:nvCxnSpPr>
        <p:spPr>
          <a:xfrm rot="16200000" flipH="1">
            <a:off x="5870053" y="2469896"/>
            <a:ext cx="1145555" cy="4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2"/>
            <a:endCxn id="16" idx="6"/>
          </p:cNvCxnSpPr>
          <p:nvPr/>
        </p:nvCxnSpPr>
        <p:spPr>
          <a:xfrm rot="10800000" flipV="1">
            <a:off x="6534487" y="3133111"/>
            <a:ext cx="1167206" cy="12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52836" y="2743200"/>
            <a:ext cx="436970" cy="388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6351607" y="3042891"/>
            <a:ext cx="182880" cy="1828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726824" y="310394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&gt;150ft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606009" y="2122029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&gt;150ft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95421" y="421897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Safe Down range</a:t>
            </a:r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701693" y="3265191"/>
            <a:ext cx="182880" cy="18288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9705" y="3437171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Video</a:t>
            </a:r>
          </a:p>
          <a:p>
            <a:pPr algn="ctr"/>
            <a:r>
              <a:rPr lang="en-US" dirty="0" smtClean="0"/>
              <a:t>Camera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Rocket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General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Only use pre-packaged solid model rocket engines.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Check engine before use to make sure casing and nozzle are sound and have no defects or cracks.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Never re-use or re-pack a spent solid rocket engine.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Don't brew your own fuel.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Don't modify the nozzle or casing.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Rocket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General</a:t>
            </a:r>
          </a:p>
          <a:p>
            <a:pPr marL="914400" lvl="1" indent="-514350">
              <a:buFont typeface="+mj-lt"/>
              <a:buAutoNum type="arabicPeriod" startAt="6"/>
            </a:pPr>
            <a:r>
              <a:rPr lang="en-US" dirty="0" smtClean="0"/>
              <a:t>Use only cardboard tubes and balsa or plastic fins and nose cones for the rocket construction. Don't use any metal parts.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Preflight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Check for loose fins, launch lugs, and shock cords.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Check the condition of your recovery system.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Check the stability of your rocket with the engine installed.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Rocket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Preflight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Be sure that your nose cone does not fit too tightly in the body tube. A nose cone that is too tight can cause the engine to be expelled by the ejection charge with subsequent loss of the rocket.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Use electrical launching devices that come with your launch rail and launch pad. Don't use fuses and matches.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 smtClean="0"/>
              <a:t>Remove safety key when connecting the clips to the wires of the igniters.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Rocket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Preflight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dirty="0" smtClean="0"/>
              <a:t>Make sure that no one is "playing with" the launcher while you are at the pad.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dirty="0" smtClean="0"/>
              <a:t>Make sure that the pad is securely anchored so that it doesn't tilt or fall over with a large rocket.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dirty="0" smtClean="0"/>
              <a:t>Place cup over the top of the launch rail when you are at the pad so that you don't accidentally get poked in the eye.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dirty="0" smtClean="0"/>
              <a:t>Don't fly in high winds or in threatening weather.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Rocket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Preflight</a:t>
            </a:r>
          </a:p>
          <a:p>
            <a:pPr marL="914400" lvl="1" indent="-514350">
              <a:buFont typeface="+mj-lt"/>
              <a:buAutoNum type="arabicPeriod" startAt="11"/>
            </a:pPr>
            <a:r>
              <a:rPr lang="en-US" dirty="0" smtClean="0"/>
              <a:t>Fly your rocket in an open field where there are no obstacles.</a:t>
            </a:r>
          </a:p>
          <a:p>
            <a:pPr marL="914400" lvl="1" indent="-514350">
              <a:buFont typeface="+mj-lt"/>
              <a:buAutoNum type="arabicPeriod" startAt="11"/>
            </a:pPr>
            <a:r>
              <a:rPr lang="en-US" dirty="0" smtClean="0"/>
              <a:t>Never fly near trees, a highway, houses, or high tension wires.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Launch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Clear the pad area before launching.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Call a countdown so that others in the area are aware that a rocket is being launched.</a:t>
            </a:r>
          </a:p>
          <a:p>
            <a:pPr marL="514350" indent="-514350">
              <a:buFont typeface="+mj-lt"/>
              <a:buAutoNum type="alphaU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Rocket Engine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609600" y="990600"/>
            <a:ext cx="7086600" cy="5715000"/>
            <a:chOff x="609600" y="990600"/>
            <a:chExt cx="7086600" cy="5715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990600"/>
              <a:ext cx="7063390" cy="571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7162800" y="6477000"/>
              <a:ext cx="5334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689&quot;&gt;&lt;/object&gt;&lt;object type=&quot;2&quot; unique_id=&quot;10690&quot;&gt;&lt;object type=&quot;3&quot; unique_id=&quot;10691&quot;&gt;&lt;property id=&quot;20148&quot; value=&quot;5&quot;/&gt;&lt;property id=&quot;20300&quot; value=&quot;Slide 1 - &amp;quot;Rocket Launch&amp;quot;&quot;/&gt;&lt;property id=&quot;20307&quot; value=&quot;256&quot;/&gt;&lt;/object&gt;&lt;object type=&quot;3&quot; unique_id=&quot;10692&quot;&gt;&lt;property id=&quot;20148&quot; value=&quot;5&quot;/&gt;&lt;property id=&quot;20300&quot; value=&quot;Slide 2 - &amp;quot;Launch Area&amp;quot;&quot;/&gt;&lt;property id=&quot;20307&quot; value=&quot;274&quot;/&gt;&lt;/object&gt;&lt;object type=&quot;3&quot; unique_id=&quot;10693&quot;&gt;&lt;property id=&quot;20148&quot; value=&quot;5&quot;/&gt;&lt;property id=&quot;20300&quot; value=&quot;Slide 3 - &amp;quot;Launch Configuration&amp;quot;&quot;/&gt;&lt;property id=&quot;20307&quot; value=&quot;263&quot;/&gt;&lt;/object&gt;&lt;object type=&quot;3&quot; unique_id=&quot;10694&quot;&gt;&lt;property id=&quot;20148&quot; value=&quot;5&quot;/&gt;&lt;property id=&quot;20300&quot; value=&quot;Slide 4 - &amp;quot;Model Rocket Safety&amp;quot;&quot;/&gt;&lt;property id=&quot;20307&quot; value=&quot;269&quot;/&gt;&lt;/object&gt;&lt;object type=&quot;3&quot; unique_id=&quot;10695&quot;&gt;&lt;property id=&quot;20148&quot; value=&quot;5&quot;/&gt;&lt;property id=&quot;20300&quot; value=&quot;Slide 5 - &amp;quot;Model Rocket Safety&amp;quot;&quot;/&gt;&lt;property id=&quot;20307&quot; value=&quot;270&quot;/&gt;&lt;/object&gt;&lt;object type=&quot;3&quot; unique_id=&quot;10696&quot;&gt;&lt;property id=&quot;20148&quot; value=&quot;5&quot;/&gt;&lt;property id=&quot;20300&quot; value=&quot;Slide 6 - &amp;quot;Model Rocket Safety&amp;quot;&quot;/&gt;&lt;property id=&quot;20307&quot; value=&quot;271&quot;/&gt;&lt;/object&gt;&lt;object type=&quot;3&quot; unique_id=&quot;10697&quot;&gt;&lt;property id=&quot;20148&quot; value=&quot;5&quot;/&gt;&lt;property id=&quot;20300&quot; value=&quot;Slide 7 - &amp;quot;Model Rocket Safety&amp;quot;&quot;/&gt;&lt;property id=&quot;20307&quot; value=&quot;272&quot;/&gt;&lt;/object&gt;&lt;object type=&quot;3&quot; unique_id=&quot;10698&quot;&gt;&lt;property id=&quot;20148&quot; value=&quot;5&quot;/&gt;&lt;property id=&quot;20300&quot; value=&quot;Slide 8 - &amp;quot;Model Rocket Safety&amp;quot;&quot;/&gt;&lt;property id=&quot;20307&quot; value=&quot;273&quot;/&gt;&lt;/object&gt;&lt;object type=&quot;3&quot; unique_id=&quot;10699&quot;&gt;&lt;property id=&quot;20148&quot; value=&quot;5&quot;/&gt;&lt;property id=&quot;20300&quot; value=&quot;Slide 9 - &amp;quot;Rocket Engine Preparation&amp;quot;&quot;/&gt;&lt;property id=&quot;20307&quot; value=&quot;258&quot;/&gt;&lt;/object&gt;&lt;object type=&quot;3&quot; unique_id=&quot;10700&quot;&gt;&lt;property id=&quot;20148&quot; value=&quot;5&quot;/&gt;&lt;property id=&quot;20300&quot; value=&quot;Slide 10 - &amp;quot;References&amp;quot;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329</TotalTime>
  <Words>418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PowerPointTemplateAE_2009_1217_NEW NEW Template</vt:lpstr>
      <vt:lpstr>1_Custom Design</vt:lpstr>
      <vt:lpstr>PowerPoint Presentation</vt:lpstr>
      <vt:lpstr>Launch Area</vt:lpstr>
      <vt:lpstr>Launch Configuration</vt:lpstr>
      <vt:lpstr>Model Rocket Safety</vt:lpstr>
      <vt:lpstr>Model Rocket Safety</vt:lpstr>
      <vt:lpstr>Model Rocket Safety</vt:lpstr>
      <vt:lpstr>Model Rocket Safety</vt:lpstr>
      <vt:lpstr>Model Rocket Safety</vt:lpstr>
      <vt:lpstr>Rocket Engine Preparation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 Launch</dc:title>
  <dc:subject>AE - Lesson 2.2 - Propulsion</dc:subject>
  <dc:creator>AE Revision Team</dc:creator>
  <cp:lastModifiedBy>sysop-sa</cp:lastModifiedBy>
  <cp:revision>37</cp:revision>
  <dcterms:created xsi:type="dcterms:W3CDTF">2010-01-04T14:07:12Z</dcterms:created>
  <dcterms:modified xsi:type="dcterms:W3CDTF">2016-12-08T21:31:28Z</dcterms:modified>
</cp:coreProperties>
</file>